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</p:sldMasterIdLst>
  <p:notesMasterIdLst>
    <p:notesMasterId r:id="rId14"/>
  </p:notesMasterIdLst>
  <p:handoutMasterIdLst>
    <p:handoutMasterId r:id="rId15"/>
  </p:handoutMasterIdLst>
  <p:sldIdLst>
    <p:sldId id="401" r:id="rId5"/>
    <p:sldId id="402" r:id="rId6"/>
    <p:sldId id="405" r:id="rId7"/>
    <p:sldId id="394" r:id="rId8"/>
    <p:sldId id="407" r:id="rId9"/>
    <p:sldId id="410" r:id="rId10"/>
    <p:sldId id="411" r:id="rId11"/>
    <p:sldId id="412" r:id="rId12"/>
    <p:sldId id="409" r:id="rId13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B197EDC0-357B-42AE-A26D-538C810A84A3}">
          <p14:sldIdLst>
            <p14:sldId id="401"/>
            <p14:sldId id="402"/>
            <p14:sldId id="405"/>
            <p14:sldId id="394"/>
            <p14:sldId id="407"/>
            <p14:sldId id="410"/>
            <p14:sldId id="411"/>
            <p14:sldId id="412"/>
            <p14:sldId id="4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52F34-21DF-4849-B07A-9DF79E758D9C}" v="60" dt="2026-03-30T11:26:58.9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6208" autoAdjust="0"/>
  </p:normalViewPr>
  <p:slideViewPr>
    <p:cSldViewPr snapToGrid="0">
      <p:cViewPr varScale="1">
        <p:scale>
          <a:sx n="70" d="100"/>
          <a:sy n="70" d="100"/>
        </p:scale>
        <p:origin x="1320" y="278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8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asz Gorski" userId="6f06f134a7535c89" providerId="LiveId" clId="{1C09F7F0-69E9-45A1-A04A-8C70FF60B91A}"/>
    <pc:docChg chg="undo custSel modSld addSection delSection">
      <pc:chgData name="Tomasz Gorski" userId="6f06f134a7535c89" providerId="LiveId" clId="{1C09F7F0-69E9-45A1-A04A-8C70FF60B91A}" dt="2026-03-30T11:26:58.905" v="330"/>
      <pc:docMkLst>
        <pc:docMk/>
      </pc:docMkLst>
      <pc:sldChg chg="addSp modSp mod modTransition">
        <pc:chgData name="Tomasz Gorski" userId="6f06f134a7535c89" providerId="LiveId" clId="{1C09F7F0-69E9-45A1-A04A-8C70FF60B91A}" dt="2026-03-30T11:26:25.043" v="329"/>
        <pc:sldMkLst>
          <pc:docMk/>
          <pc:sldMk cId="1974942735" sldId="394"/>
        </pc:sldMkLst>
        <pc:picChg chg="mod">
          <ac:chgData name="Tomasz Gorski" userId="6f06f134a7535c89" providerId="LiveId" clId="{1C09F7F0-69E9-45A1-A04A-8C70FF60B91A}" dt="2026-03-30T11:01:52.342" v="56" actId="1076"/>
          <ac:picMkLst>
            <pc:docMk/>
            <pc:sldMk cId="1974942735" sldId="394"/>
            <ac:picMk id="16" creationId="{0D6490BC-17F6-624E-F39A-FB51596BEF92}"/>
          </ac:picMkLst>
        </pc:picChg>
        <pc:picChg chg="add mod">
          <ac:chgData name="Tomasz Gorski" userId="6f06f134a7535c89" providerId="LiveId" clId="{1C09F7F0-69E9-45A1-A04A-8C70FF60B91A}" dt="2026-03-30T11:01:45.615" v="54" actId="1076"/>
          <ac:picMkLst>
            <pc:docMk/>
            <pc:sldMk cId="1974942735" sldId="394"/>
            <ac:picMk id="18" creationId="{03D83BCC-8A5E-ECC5-B075-E3C3CA47236B}"/>
          </ac:picMkLst>
        </pc:picChg>
        <pc:picChg chg="add mod modCrop">
          <ac:chgData name="Tomasz Gorski" userId="6f06f134a7535c89" providerId="LiveId" clId="{1C09F7F0-69E9-45A1-A04A-8C70FF60B91A}" dt="2026-03-30T11:01:56.771" v="57" actId="1076"/>
          <ac:picMkLst>
            <pc:docMk/>
            <pc:sldMk cId="1974942735" sldId="394"/>
            <ac:picMk id="20" creationId="{904B5CDE-586E-60A8-F9D9-0BF3F3445930}"/>
          </ac:picMkLst>
        </pc:picChg>
      </pc:sldChg>
      <pc:sldChg chg="modTransition">
        <pc:chgData name="Tomasz Gorski" userId="6f06f134a7535c89" providerId="LiveId" clId="{1C09F7F0-69E9-45A1-A04A-8C70FF60B91A}" dt="2026-03-30T11:26:25.043" v="329"/>
        <pc:sldMkLst>
          <pc:docMk/>
          <pc:sldMk cId="2074766540" sldId="401"/>
        </pc:sldMkLst>
      </pc:sldChg>
      <pc:sldChg chg="modTransition">
        <pc:chgData name="Tomasz Gorski" userId="6f06f134a7535c89" providerId="LiveId" clId="{1C09F7F0-69E9-45A1-A04A-8C70FF60B91A}" dt="2026-03-30T11:26:25.043" v="329"/>
        <pc:sldMkLst>
          <pc:docMk/>
          <pc:sldMk cId="2849151971" sldId="402"/>
        </pc:sldMkLst>
      </pc:sldChg>
      <pc:sldChg chg="modTransition">
        <pc:chgData name="Tomasz Gorski" userId="6f06f134a7535c89" providerId="LiveId" clId="{1C09F7F0-69E9-45A1-A04A-8C70FF60B91A}" dt="2026-03-30T11:26:25.043" v="329"/>
        <pc:sldMkLst>
          <pc:docMk/>
          <pc:sldMk cId="3079534048" sldId="405"/>
        </pc:sldMkLst>
      </pc:sldChg>
      <pc:sldChg chg="modTransition">
        <pc:chgData name="Tomasz Gorski" userId="6f06f134a7535c89" providerId="LiveId" clId="{1C09F7F0-69E9-45A1-A04A-8C70FF60B91A}" dt="2026-03-30T11:26:25.043" v="329"/>
        <pc:sldMkLst>
          <pc:docMk/>
          <pc:sldMk cId="1241505514" sldId="407"/>
        </pc:sldMkLst>
      </pc:sldChg>
      <pc:sldChg chg="addSp delSp modSp mod modTransition">
        <pc:chgData name="Tomasz Gorski" userId="6f06f134a7535c89" providerId="LiveId" clId="{1C09F7F0-69E9-45A1-A04A-8C70FF60B91A}" dt="2026-03-30T11:26:58.905" v="330"/>
        <pc:sldMkLst>
          <pc:docMk/>
          <pc:sldMk cId="2420767862" sldId="409"/>
        </pc:sldMkLst>
        <pc:spChg chg="del">
          <ac:chgData name="Tomasz Gorski" userId="6f06f134a7535c89" providerId="LiveId" clId="{1C09F7F0-69E9-45A1-A04A-8C70FF60B91A}" dt="2026-03-30T11:08:23.905" v="221" actId="931"/>
          <ac:spMkLst>
            <pc:docMk/>
            <pc:sldMk cId="2420767862" sldId="409"/>
            <ac:spMk id="3" creationId="{89AF4067-B529-342B-439D-AB4E917D054F}"/>
          </ac:spMkLst>
        </pc:spChg>
        <pc:spChg chg="mod">
          <ac:chgData name="Tomasz Gorski" userId="6f06f134a7535c89" providerId="LiveId" clId="{1C09F7F0-69E9-45A1-A04A-8C70FF60B91A}" dt="2026-03-30T11:03:54.962" v="128" actId="1076"/>
          <ac:spMkLst>
            <pc:docMk/>
            <pc:sldMk cId="2420767862" sldId="409"/>
            <ac:spMk id="4" creationId="{8CA6E381-7CDD-4999-B9C7-CD31E749FD95}"/>
          </ac:spMkLst>
        </pc:spChg>
        <pc:spChg chg="mod">
          <ac:chgData name="Tomasz Gorski" userId="6f06f134a7535c89" providerId="LiveId" clId="{1C09F7F0-69E9-45A1-A04A-8C70FF60B91A}" dt="2026-03-30T11:04:00.760" v="129" actId="1076"/>
          <ac:spMkLst>
            <pc:docMk/>
            <pc:sldMk cId="2420767862" sldId="409"/>
            <ac:spMk id="5" creationId="{BCDB3C5E-E520-4B9D-8574-178AD4C9F286}"/>
          </ac:spMkLst>
        </pc:spChg>
        <pc:spChg chg="del">
          <ac:chgData name="Tomasz Gorski" userId="6f06f134a7535c89" providerId="LiveId" clId="{1C09F7F0-69E9-45A1-A04A-8C70FF60B91A}" dt="2026-03-30T11:08:43.955" v="222" actId="931"/>
          <ac:spMkLst>
            <pc:docMk/>
            <pc:sldMk cId="2420767862" sldId="409"/>
            <ac:spMk id="7" creationId="{6CD40B38-CDF6-DF29-BEBB-7AD45D5AAB41}"/>
          </ac:spMkLst>
        </pc:spChg>
        <pc:spChg chg="add del mod">
          <ac:chgData name="Tomasz Gorski" userId="6f06f134a7535c89" providerId="LiveId" clId="{1C09F7F0-69E9-45A1-A04A-8C70FF60B91A}" dt="2026-03-30T11:05:28.388" v="220" actId="21"/>
          <ac:spMkLst>
            <pc:docMk/>
            <pc:sldMk cId="2420767862" sldId="409"/>
            <ac:spMk id="9" creationId="{F852F22A-0C8F-6EA1-537E-AAEC67E19F3D}"/>
          </ac:spMkLst>
        </pc:spChg>
        <pc:spChg chg="mod">
          <ac:chgData name="Tomasz Gorski" userId="6f06f134a7535c89" providerId="LiveId" clId="{1C09F7F0-69E9-45A1-A04A-8C70FF60B91A}" dt="2026-03-30T11:05:13.378" v="218" actId="2711"/>
          <ac:spMkLst>
            <pc:docMk/>
            <pc:sldMk cId="2420767862" sldId="409"/>
            <ac:spMk id="10" creationId="{4C8B0F30-95FD-437A-9D9B-F937C36E9C85}"/>
          </ac:spMkLst>
        </pc:spChg>
        <pc:spChg chg="del">
          <ac:chgData name="Tomasz Gorski" userId="6f06f134a7535c89" providerId="LiveId" clId="{1C09F7F0-69E9-45A1-A04A-8C70FF60B91A}" dt="2026-03-30T11:05:23.102" v="219" actId="21"/>
          <ac:spMkLst>
            <pc:docMk/>
            <pc:sldMk cId="2420767862" sldId="409"/>
            <ac:spMk id="11" creationId="{161A06CA-0B70-4C53-BE9B-665816B036B6}"/>
          </ac:spMkLst>
        </pc:spChg>
        <pc:spChg chg="add del mod">
          <ac:chgData name="Tomasz Gorski" userId="6f06f134a7535c89" providerId="LiveId" clId="{1C09F7F0-69E9-45A1-A04A-8C70FF60B91A}" dt="2026-03-30T11:09:07.213" v="224" actId="931"/>
          <ac:spMkLst>
            <pc:docMk/>
            <pc:sldMk cId="2420767862" sldId="409"/>
            <ac:spMk id="17" creationId="{00A74E21-78A6-E06E-3016-4FCE9B8C0253}"/>
          </ac:spMkLst>
        </pc:spChg>
        <pc:spChg chg="add del mod">
          <ac:chgData name="Tomasz Gorski" userId="6f06f134a7535c89" providerId="LiveId" clId="{1C09F7F0-69E9-45A1-A04A-8C70FF60B91A}" dt="2026-03-30T11:12:43.118" v="266" actId="931"/>
          <ac:spMkLst>
            <pc:docMk/>
            <pc:sldMk cId="2420767862" sldId="409"/>
            <ac:spMk id="22" creationId="{9E66BE86-79C9-2398-8D95-1928A142A943}"/>
          </ac:spMkLst>
        </pc:spChg>
        <pc:picChg chg="add mod ord">
          <ac:chgData name="Tomasz Gorski" userId="6f06f134a7535c89" providerId="LiveId" clId="{1C09F7F0-69E9-45A1-A04A-8C70FF60B91A}" dt="2026-03-30T11:08:23.905" v="221" actId="931"/>
          <ac:picMkLst>
            <pc:docMk/>
            <pc:sldMk cId="2420767862" sldId="409"/>
            <ac:picMk id="13" creationId="{AB426E71-FB3C-313F-3911-1B57FC5F1B8D}"/>
          </ac:picMkLst>
        </pc:picChg>
        <pc:picChg chg="add del mod ord">
          <ac:chgData name="Tomasz Gorski" userId="6f06f134a7535c89" providerId="LiveId" clId="{1C09F7F0-69E9-45A1-A04A-8C70FF60B91A}" dt="2026-03-30T11:08:51.379" v="223" actId="21"/>
          <ac:picMkLst>
            <pc:docMk/>
            <pc:sldMk cId="2420767862" sldId="409"/>
            <ac:picMk id="15" creationId="{E1106D33-1F4A-F794-7112-578471C265C9}"/>
          </ac:picMkLst>
        </pc:picChg>
        <pc:picChg chg="add del mod ord">
          <ac:chgData name="Tomasz Gorski" userId="6f06f134a7535c89" providerId="LiveId" clId="{1C09F7F0-69E9-45A1-A04A-8C70FF60B91A}" dt="2026-03-30T11:11:16.900" v="265" actId="21"/>
          <ac:picMkLst>
            <pc:docMk/>
            <pc:sldMk cId="2420767862" sldId="409"/>
            <ac:picMk id="19" creationId="{35D2D539-A66A-F10C-6EF9-85F49003B0A5}"/>
          </ac:picMkLst>
        </pc:picChg>
        <pc:picChg chg="add mod ord">
          <ac:chgData name="Tomasz Gorski" userId="6f06f134a7535c89" providerId="LiveId" clId="{1C09F7F0-69E9-45A1-A04A-8C70FF60B91A}" dt="2026-03-30T11:12:59.030" v="268" actId="1076"/>
          <ac:picMkLst>
            <pc:docMk/>
            <pc:sldMk cId="2420767862" sldId="409"/>
            <ac:picMk id="25" creationId="{992686E2-766B-082E-32AB-635F20233E4D}"/>
          </ac:picMkLst>
        </pc:picChg>
      </pc:sldChg>
      <pc:sldChg chg="modTransition">
        <pc:chgData name="Tomasz Gorski" userId="6f06f134a7535c89" providerId="LiveId" clId="{1C09F7F0-69E9-45A1-A04A-8C70FF60B91A}" dt="2026-03-30T11:26:25.043" v="329"/>
        <pc:sldMkLst>
          <pc:docMk/>
          <pc:sldMk cId="2444303728" sldId="410"/>
        </pc:sldMkLst>
      </pc:sldChg>
      <pc:sldChg chg="addSp modSp mod modTransition">
        <pc:chgData name="Tomasz Gorski" userId="6f06f134a7535c89" providerId="LiveId" clId="{1C09F7F0-69E9-45A1-A04A-8C70FF60B91A}" dt="2026-03-30T11:26:25.043" v="329"/>
        <pc:sldMkLst>
          <pc:docMk/>
          <pc:sldMk cId="3778109315" sldId="411"/>
        </pc:sldMkLst>
        <pc:picChg chg="mod">
          <ac:chgData name="Tomasz Gorski" userId="6f06f134a7535c89" providerId="LiveId" clId="{1C09F7F0-69E9-45A1-A04A-8C70FF60B91A}" dt="2026-03-30T10:54:43.436" v="6" actId="14100"/>
          <ac:picMkLst>
            <pc:docMk/>
            <pc:sldMk cId="3778109315" sldId="411"/>
            <ac:picMk id="13" creationId="{C433CD3A-B18E-7C8E-28D3-5E1C66FB2607}"/>
          </ac:picMkLst>
        </pc:picChg>
        <pc:picChg chg="mod">
          <ac:chgData name="Tomasz Gorski" userId="6f06f134a7535c89" providerId="LiveId" clId="{1C09F7F0-69E9-45A1-A04A-8C70FF60B91A}" dt="2026-03-30T10:55:45.382" v="18" actId="1076"/>
          <ac:picMkLst>
            <pc:docMk/>
            <pc:sldMk cId="3778109315" sldId="411"/>
            <ac:picMk id="16" creationId="{22ACC793-4EE9-30DA-749E-DBF6A38C41FA}"/>
          </ac:picMkLst>
        </pc:picChg>
        <pc:picChg chg="mod">
          <ac:chgData name="Tomasz Gorski" userId="6f06f134a7535c89" providerId="LiveId" clId="{1C09F7F0-69E9-45A1-A04A-8C70FF60B91A}" dt="2026-03-30T10:55:43.139" v="17" actId="1076"/>
          <ac:picMkLst>
            <pc:docMk/>
            <pc:sldMk cId="3778109315" sldId="411"/>
            <ac:picMk id="18" creationId="{ADBED2F3-EA7F-5BE9-37FA-3D581D87381C}"/>
          </ac:picMkLst>
        </pc:picChg>
        <pc:picChg chg="add mod">
          <ac:chgData name="Tomasz Gorski" userId="6f06f134a7535c89" providerId="LiveId" clId="{1C09F7F0-69E9-45A1-A04A-8C70FF60B91A}" dt="2026-03-30T10:55:26.147" v="13" actId="1076"/>
          <ac:picMkLst>
            <pc:docMk/>
            <pc:sldMk cId="3778109315" sldId="411"/>
            <ac:picMk id="20" creationId="{1287AD55-C9EE-7C63-AA43-9B92863633A9}"/>
          </ac:picMkLst>
        </pc:picChg>
      </pc:sldChg>
      <pc:sldChg chg="addSp delSp modSp mod modTransition">
        <pc:chgData name="Tomasz Gorski" userId="6f06f134a7535c89" providerId="LiveId" clId="{1C09F7F0-69E9-45A1-A04A-8C70FF60B91A}" dt="2026-03-30T11:26:25.043" v="329"/>
        <pc:sldMkLst>
          <pc:docMk/>
          <pc:sldMk cId="3449127822" sldId="412"/>
        </pc:sldMkLst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2" creationId="{87009B26-83EA-C58C-21DF-64BC107C09D0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3" creationId="{D4641590-4801-DA1F-791B-C19E4BF4EC7E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4" creationId="{34977E88-1C6B-D218-AAC8-005CDB72883B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5" creationId="{A06356B9-19EA-812E-265E-B39B0B1D1230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6" creationId="{EC169E2A-A75E-192D-4ACE-23976D0A92BE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10" creationId="{A8CBC7DD-9FF7-7B52-6FC8-54CC904DF865}"/>
          </ac:spMkLst>
        </pc:spChg>
        <pc:spChg chg="del">
          <ac:chgData name="Tomasz Gorski" userId="6f06f134a7535c89" providerId="LiveId" clId="{1C09F7F0-69E9-45A1-A04A-8C70FF60B91A}" dt="2026-03-30T10:54:10.540" v="4" actId="21"/>
          <ac:spMkLst>
            <pc:docMk/>
            <pc:sldMk cId="3449127822" sldId="412"/>
            <ac:spMk id="11" creationId="{71582055-5947-7BCC-5256-326C8D5C1793}"/>
          </ac:spMkLst>
        </pc:spChg>
        <pc:picChg chg="add mod">
          <ac:chgData name="Tomasz Gorski" userId="6f06f134a7535c89" providerId="LiveId" clId="{1C09F7F0-69E9-45A1-A04A-8C70FF60B91A}" dt="2026-03-30T10:58:19.065" v="39" actId="1076"/>
          <ac:picMkLst>
            <pc:docMk/>
            <pc:sldMk cId="3449127822" sldId="412"/>
            <ac:picMk id="13" creationId="{D38AEE0C-F8BF-5799-DF11-3C8B7512A26A}"/>
          </ac:picMkLst>
        </pc:picChg>
        <pc:picChg chg="add mod">
          <ac:chgData name="Tomasz Gorski" userId="6f06f134a7535c89" providerId="LiveId" clId="{1C09F7F0-69E9-45A1-A04A-8C70FF60B91A}" dt="2026-03-30T10:57:37.023" v="31" actId="1076"/>
          <ac:picMkLst>
            <pc:docMk/>
            <pc:sldMk cId="3449127822" sldId="412"/>
            <ac:picMk id="15" creationId="{C4C0A5AF-F466-4B25-4221-654E11290258}"/>
          </ac:picMkLst>
        </pc:picChg>
        <pc:picChg chg="add mod">
          <ac:chgData name="Tomasz Gorski" userId="6f06f134a7535c89" providerId="LiveId" clId="{1C09F7F0-69E9-45A1-A04A-8C70FF60B91A}" dt="2026-03-30T10:58:21.676" v="40" actId="1076"/>
          <ac:picMkLst>
            <pc:docMk/>
            <pc:sldMk cId="3449127822" sldId="412"/>
            <ac:picMk id="17" creationId="{E52C7D63-70C7-19AD-9591-9A7947D18D4C}"/>
          </ac:picMkLst>
        </pc:picChg>
        <pc:picChg chg="add mod">
          <ac:chgData name="Tomasz Gorski" userId="6f06f134a7535c89" providerId="LiveId" clId="{1C09F7F0-69E9-45A1-A04A-8C70FF60B91A}" dt="2026-03-30T10:58:29.110" v="41" actId="1076"/>
          <ac:picMkLst>
            <pc:docMk/>
            <pc:sldMk cId="3449127822" sldId="412"/>
            <ac:picMk id="19" creationId="{B0FD52F4-2B6D-9289-C5A0-C032D672022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81E2188A-CD17-4E3E-AB0E-7A5017BF1B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C823D623-433B-4523-9829-805747DBC3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E207F8-7B53-4A6D-8994-97FC102F4701}" type="datetime1">
              <a:rPr lang="pl-PL" smtClean="0"/>
              <a:t>30.03.2026</a:t>
            </a:fld>
            <a:endParaRPr lang="pl-PL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9F2A1CC4-7C05-4403-B82F-FA1957CDFA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3B9769E3-387F-4E51-9B72-40457A518A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7460E3B-D3A0-4EBC-BAC3-B01E8FF895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1585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D35F0-82BF-4711-A2FE-537DD65FF984}" type="datetime1">
              <a:rPr lang="pl-PL" smtClean="0"/>
              <a:pPr/>
              <a:t>30.03.2026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0EDF81-139F-488C-872B-4720FBA6BF98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32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583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901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l-PL" dirty="0"/>
              <a:t>(Nie mają one identyfikatorów projektanta, ponieważ zostały one oparte na domyślnych slajdach głównych już znajdujących się w zestawie. </a:t>
            </a:r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1483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D0EDF81-139F-488C-872B-4720FBA6BF98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868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D0EDF81-139F-488C-872B-4720FBA6BF9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049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olny kształt: Kształt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673352"/>
            <a:ext cx="5596128" cy="3511296"/>
          </a:xfrm>
        </p:spPr>
        <p:txBody>
          <a:bodyPr rtlCol="0"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rtlCol="0"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— 4 obraz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raz — symbol zastępczy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3" name="Obraz — symbol zastępczy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3200400" cy="210343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 rtlCol="0"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pl-PL" noProof="0"/>
              <a:t>Tytuł prezentacji</a:t>
            </a:r>
          </a:p>
        </p:txBody>
      </p:sp>
      <p:sp>
        <p:nvSpPr>
          <p:cNvPr id="19" name="Obraz — symbol zastępczy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0" name="Obraz — symbol zastępczy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ładkie przejś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olny kształt: Kształt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rtlCol="0"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Tytuł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Zawartość — symbol zastępczy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35763" y="712788"/>
            <a:ext cx="4618037" cy="5432425"/>
          </a:xfrm>
        </p:spPr>
        <p:txBody>
          <a:bodyPr rtlCol="0" anchor="ctr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— 2 obraz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raz — symbol zastępczy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5" name="Obraz — symbol zastępczy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rtlCol="0" anchor="b">
            <a:normAutofit/>
          </a:bodyPr>
          <a:lstStyle>
            <a:lvl1pPr algn="r">
              <a:defRPr sz="4800"/>
            </a:lvl1pPr>
          </a:lstStyle>
          <a:p>
            <a:pPr rtl="0"/>
            <a:r>
              <a:rPr lang="pl-PL" noProof="0"/>
              <a:t>Miejsce na tytuł</a:t>
            </a:r>
          </a:p>
        </p:txBody>
      </p:sp>
      <p:sp>
        <p:nvSpPr>
          <p:cNvPr id="18" name="Podtytuł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 rtlCol="0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Podtytuł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: Kształt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fika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416" y="2002536"/>
            <a:ext cx="5541264" cy="2148840"/>
          </a:xfrm>
        </p:spPr>
        <p:txBody>
          <a:bodyPr rtlCol="0"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Tekst — symbol zastępczy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056" y="4297680"/>
            <a:ext cx="4434840" cy="118872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raz — symbol zastępczy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2" name="Obraz — symbol zastępczy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3" name="Obraz — symbol zastępczy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4" name="Obraz — symbol zastępczy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5" name="Obraz — symbol zastępczy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1" name="Tekst — symbol zastępczy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Imię i nazwisko</a:t>
            </a:r>
          </a:p>
        </p:txBody>
      </p:sp>
      <p:sp>
        <p:nvSpPr>
          <p:cNvPr id="62" name="Tekst — symbol zastępczy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l-PL" noProof="0"/>
              <a:t>Tytuł</a:t>
            </a:r>
          </a:p>
        </p:txBody>
      </p:sp>
      <p:sp>
        <p:nvSpPr>
          <p:cNvPr id="63" name="Tekst — symbol zastępczy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Imię i nazwisko</a:t>
            </a:r>
          </a:p>
        </p:txBody>
      </p:sp>
      <p:sp>
        <p:nvSpPr>
          <p:cNvPr id="64" name="Tekst — symbol zastępczy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l-PL" noProof="0"/>
              <a:t>Tytuł</a:t>
            </a:r>
          </a:p>
        </p:txBody>
      </p:sp>
      <p:sp>
        <p:nvSpPr>
          <p:cNvPr id="65" name="Tekst — symbol zastępczy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Imię i nazwisko</a:t>
            </a:r>
          </a:p>
        </p:txBody>
      </p:sp>
      <p:sp>
        <p:nvSpPr>
          <p:cNvPr id="66" name="Tekst — symbol zastępczy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l-PL" noProof="0"/>
              <a:t>Tytuł</a:t>
            </a:r>
          </a:p>
        </p:txBody>
      </p:sp>
      <p:sp>
        <p:nvSpPr>
          <p:cNvPr id="67" name="Tekst — symbol zastępczy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Imię i nazwisko</a:t>
            </a:r>
          </a:p>
        </p:txBody>
      </p:sp>
      <p:sp>
        <p:nvSpPr>
          <p:cNvPr id="68" name="Tekst — symbol zastępczy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l-PL" noProof="0"/>
              <a:t>Tytuł</a:t>
            </a:r>
          </a:p>
        </p:txBody>
      </p:sp>
      <p:sp>
        <p:nvSpPr>
          <p:cNvPr id="69" name="Tekst — symbol zastępczy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pl-PL" noProof="0" dirty="0"/>
              <a:t>Imię i nazwisko</a:t>
            </a:r>
          </a:p>
        </p:txBody>
      </p:sp>
      <p:sp>
        <p:nvSpPr>
          <p:cNvPr id="70" name="Tekst — symbol zastępczy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l-PL" noProof="0"/>
              <a:t>Tytuł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olny kształt: Kształt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olny kształt: Kształt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 — 3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olny kształt: Kształt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41520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ekst — symbol zastępczy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2" name="Zawartość — symbol zastępczy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— 2 obraz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raz — symbol zastępczy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6" name="Obraz — symbol zastępczy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9128" y="365760"/>
            <a:ext cx="4617720" cy="2578608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 rtlCol="0"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pl-PL" noProof="0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mkni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raz — symbol zastępczy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8" name="Obraz — symbol zastępczy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4443984" cy="2139696"/>
          </a:xfrm>
        </p:spPr>
        <p:txBody>
          <a:bodyPr rtlCol="0" anchor="b"/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Tekst — symbol zastępczy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898648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Tekst — symbol zastępczy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3639312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9" name="Tekst — symbol zastępczy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389120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fika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078991"/>
            <a:ext cx="5266944" cy="3136392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79392"/>
            <a:ext cx="5266944" cy="1500187"/>
          </a:xfrm>
        </p:spPr>
        <p:txBody>
          <a:bodyPr rtlCol="0"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olny kształt: Kształt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l-PL" noProof="0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40080"/>
            <a:ext cx="3886200" cy="2953512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rtlCol="0"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fika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9032" y="2523744"/>
            <a:ext cx="3831336" cy="1453896"/>
          </a:xfrm>
        </p:spPr>
        <p:txBody>
          <a:bodyPr rtlCol="0"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655064" y="4087368"/>
            <a:ext cx="3319272" cy="649224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20XX-09-03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9713C8C-8E70-45D5-AE59-23E60168254E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517" y="1825752"/>
            <a:ext cx="5596128" cy="3511296"/>
          </a:xfrm>
        </p:spPr>
        <p:txBody>
          <a:bodyPr rtlCol="0"/>
          <a:lstStyle/>
          <a:p>
            <a:pPr rtl="0"/>
            <a:r>
              <a:rPr lang="pl-PL" dirty="0"/>
              <a:t>Publiczne Przedszkole nr 23 w Radomiu</a:t>
            </a:r>
          </a:p>
        </p:txBody>
      </p:sp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">
        <p:wipe/>
      </p:transition>
    </mc:Choice>
    <mc:Fallback>
      <p:transition advClick="0" advTm="1000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6C826A3-58F3-B086-3AA6-DF9A859A68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 rot="5817502">
            <a:off x="6353856" y="1175969"/>
            <a:ext cx="5405437" cy="4054077"/>
          </a:xfrm>
          <a:prstGeom prst="rect">
            <a:avLst/>
          </a:prstGeom>
        </p:spPr>
      </p:pic>
      <p:sp>
        <p:nvSpPr>
          <p:cNvPr id="12" name="Data — symbol zastępczy 11">
            <a:extLst>
              <a:ext uri="{FF2B5EF4-FFF2-40B4-BE49-F238E27FC236}">
                <a16:creationId xmlns:a16="http://schemas.microsoft.com/office/drawing/2014/main" id="{9C693BAD-6B4E-48AD-88BF-D933B374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/>
              <a:t>20XX-09-03</a:t>
            </a:r>
          </a:p>
        </p:txBody>
      </p:sp>
      <p:sp>
        <p:nvSpPr>
          <p:cNvPr id="13" name="Stopka — symbol zastępczy 12">
            <a:extLst>
              <a:ext uri="{FF2B5EF4-FFF2-40B4-BE49-F238E27FC236}">
                <a16:creationId xmlns:a16="http://schemas.microsoft.com/office/drawing/2014/main" id="{1B9E4CF7-70FB-40DF-BE47-6E5AE315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/>
              <a:t>Tytuł prezentacji</a:t>
            </a:r>
          </a:p>
        </p:txBody>
      </p:sp>
      <p:sp>
        <p:nvSpPr>
          <p:cNvPr id="14" name="Numer slajdu — symbol zastępczy 13">
            <a:extLst>
              <a:ext uri="{FF2B5EF4-FFF2-40B4-BE49-F238E27FC236}">
                <a16:creationId xmlns:a16="http://schemas.microsoft.com/office/drawing/2014/main" id="{C1EA167B-7079-4284-997F-7309C510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smtClean="0"/>
              <a:t>2</a:t>
            </a:fld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0CB54A1B-E631-9DCF-0CDF-C8CE8ED7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Dni otwarte 26.03.2026 r.</a:t>
            </a:r>
          </a:p>
        </p:txBody>
      </p:sp>
    </p:spTree>
    <p:extLst>
      <p:ext uri="{BB962C8B-B14F-4D97-AF65-F5344CB8AC3E}">
        <p14:creationId xmlns:p14="http://schemas.microsoft.com/office/powerpoint/2010/main" val="2849151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1000">
        <p14:reveal/>
      </p:transition>
    </mc:Choice>
    <mc:Fallback>
      <p:transition spd="med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643DD3A-BCEA-4181-8BC4-61E1A84D5A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8580" y="-56133"/>
            <a:ext cx="4434840" cy="1188720"/>
          </a:xfrm>
        </p:spPr>
        <p:txBody>
          <a:bodyPr rtlCol="0">
            <a:normAutofit/>
          </a:bodyPr>
          <a:lstStyle/>
          <a:p>
            <a:pPr rtl="0"/>
            <a:r>
              <a:rPr lang="pl-PL" sz="4800" b="1" cap="none" dirty="0">
                <a:solidFill>
                  <a:schemeClr val="accent1">
                    <a:lumMod val="75000"/>
                  </a:schemeClr>
                </a:solidFill>
              </a:rPr>
              <a:t>Nasze sale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43E96533-0ABC-43CF-A178-990FE4A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/>
              <a:t>20XX-09-03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5D109D7B-C32A-4E78-8DDF-03685549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BC57B06-3F43-4092-8AB5-0AC06017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smtClean="0"/>
              <a:t>3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A166AEC-1F7E-560B-88CA-679838F05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91886" y="933451"/>
            <a:ext cx="5203371" cy="3902528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A7742FA-B8AF-258E-420E-9F240C247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732439" y="3735450"/>
            <a:ext cx="3429000" cy="257175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342DEFC-11D0-8BF5-EC47-7F1EE2392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433186" y="1424052"/>
            <a:ext cx="6146073" cy="460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34048"/>
      </p:ext>
    </p:extLst>
  </p:cSld>
  <p:clrMapOvr>
    <a:masterClrMapping/>
  </p:clrMapOvr>
  <p:transition spd="med" advClick="0" advTm="1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a — symbol zastępczy 5">
            <a:extLst>
              <a:ext uri="{FF2B5EF4-FFF2-40B4-BE49-F238E27FC236}">
                <a16:creationId xmlns:a16="http://schemas.microsoft.com/office/drawing/2014/main" id="{608D1D4A-3ABF-47FD-9E9F-50C12B4A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/>
              <a:t>20XX-09-03</a:t>
            </a:r>
          </a:p>
        </p:txBody>
      </p:sp>
      <p:sp>
        <p:nvSpPr>
          <p:cNvPr id="8" name="Stopka — symbol zastępczy 6">
            <a:extLst>
              <a:ext uri="{FF2B5EF4-FFF2-40B4-BE49-F238E27FC236}">
                <a16:creationId xmlns:a16="http://schemas.microsoft.com/office/drawing/2014/main" id="{A0DB317D-4A72-44A9-B888-2974D6C1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/>
              <a:t>Tytuł prezentacji</a:t>
            </a:r>
          </a:p>
        </p:txBody>
      </p:sp>
      <p:sp>
        <p:nvSpPr>
          <p:cNvPr id="9" name="Numer slajdu — symbol zastępczy 7">
            <a:extLst>
              <a:ext uri="{FF2B5EF4-FFF2-40B4-BE49-F238E27FC236}">
                <a16:creationId xmlns:a16="http://schemas.microsoft.com/office/drawing/2014/main" id="{E2ACE18F-7572-4B57-B093-F422098CC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0024A9-0184-448B-881E-CC722A916CB1}" type="slidenum">
              <a:rPr lang="pl-PL" smtClean="0"/>
              <a:pPr rtl="0"/>
              <a:t>4</a:t>
            </a:fld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7FA8BD20-2FF7-3B2F-C1BF-AD0012643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5186" y="465818"/>
            <a:ext cx="5802086" cy="51435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424023E-6461-34A6-B089-0982929FACCE}"/>
              </a:ext>
            </a:extLst>
          </p:cNvPr>
          <p:cNvSpPr txBox="1"/>
          <p:nvPr/>
        </p:nvSpPr>
        <p:spPr>
          <a:xfrm>
            <a:off x="2209800" y="5855093"/>
            <a:ext cx="3603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Słodkie co nieco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0D6490BC-17F6-624E-F39A-FB51596BE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185368">
            <a:off x="9151259" y="567442"/>
            <a:ext cx="3015795" cy="226184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03D83BCC-8A5E-ECC5-B075-E3C3CA472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360534" y="1502681"/>
            <a:ext cx="4093031" cy="306977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904B5CDE-586E-60A8-F9D9-0BF3F34459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2100" r="9415" b="16561"/>
          <a:stretch>
            <a:fillRect/>
          </a:stretch>
        </p:blipFill>
        <p:spPr>
          <a:xfrm rot="4707538">
            <a:off x="8766578" y="3831824"/>
            <a:ext cx="3133835" cy="211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42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1000">
        <p15:prstTrans prst="prestige"/>
      </p:transition>
    </mc:Choice>
    <mc:Fallback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0C0EF52-4912-4B03-AC36-1F323C91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88" y="335280"/>
            <a:ext cx="3108960" cy="950976"/>
          </a:xfrm>
        </p:spPr>
        <p:txBody>
          <a:bodyPr rtlCol="0">
            <a:normAutofit fontScale="92500"/>
          </a:bodyPr>
          <a:lstStyle/>
          <a:p>
            <a:pPr rtl="0"/>
            <a:r>
              <a:rPr lang="pl-PL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Kilka zdjęć…</a:t>
            </a:r>
          </a:p>
        </p:txBody>
      </p:sp>
      <p:sp>
        <p:nvSpPr>
          <p:cNvPr id="9" name="Data — symbol zastępczy 8">
            <a:extLst>
              <a:ext uri="{FF2B5EF4-FFF2-40B4-BE49-F238E27FC236}">
                <a16:creationId xmlns:a16="http://schemas.microsoft.com/office/drawing/2014/main" id="{B08B8075-F79F-470A-9ADE-E8B26A79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/>
              <a:t>20XX-09-03</a:t>
            </a:r>
          </a:p>
        </p:txBody>
      </p:sp>
      <p:sp>
        <p:nvSpPr>
          <p:cNvPr id="10" name="Stopka — symbol zastępczy 9">
            <a:extLst>
              <a:ext uri="{FF2B5EF4-FFF2-40B4-BE49-F238E27FC236}">
                <a16:creationId xmlns:a16="http://schemas.microsoft.com/office/drawing/2014/main" id="{810980BC-2DD0-4160-99B1-C2A0F7AF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/>
              <a:t>Tytuł prezentacji</a:t>
            </a:r>
          </a:p>
        </p:txBody>
      </p:sp>
      <p:sp>
        <p:nvSpPr>
          <p:cNvPr id="11" name="Numer slajdu — symbol zastępczy 10">
            <a:extLst>
              <a:ext uri="{FF2B5EF4-FFF2-40B4-BE49-F238E27FC236}">
                <a16:creationId xmlns:a16="http://schemas.microsoft.com/office/drawing/2014/main" id="{A2A5F5C6-0A35-4E6A-BF43-EDAF5AD5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l-PL" smtClean="0"/>
              <a:t>5</a:t>
            </a:fld>
            <a:endParaRPr lang="pl-PL"/>
          </a:p>
        </p:txBody>
      </p:sp>
      <p:pic>
        <p:nvPicPr>
          <p:cNvPr id="15" name="Symbol zastępczy zawartości 14">
            <a:extLst>
              <a:ext uri="{FF2B5EF4-FFF2-40B4-BE49-F238E27FC236}">
                <a16:creationId xmlns:a16="http://schemas.microsoft.com/office/drawing/2014/main" id="{C653A45E-62AE-6E52-FB51-218BE4C989C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 rot="5400000">
            <a:off x="8930141" y="832474"/>
            <a:ext cx="3063875" cy="229790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A6E25F4-BDDD-6D90-C625-A9FDEE898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28403" y="3987800"/>
            <a:ext cx="3124200" cy="234315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4DBAC3D5-B147-2553-7A72-6CD4415AD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964" y="335280"/>
            <a:ext cx="2536712" cy="3382282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3CCDD0D5-D94C-8ED3-77B6-84DEC17FF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3804163"/>
            <a:ext cx="2187984" cy="2917312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4AB92E0C-C610-723F-4AD4-BFC0D3F04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382" y="1592036"/>
            <a:ext cx="2881993" cy="384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05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">
        <p14:flip dir="r"/>
      </p:transition>
    </mc:Choice>
    <mc:Fallback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4FB0993-C2E4-690F-B518-94553BBF6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D7355CE-FD90-AFE9-1DB4-A0E4CDEB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3B96D45-972E-E8C8-2766-06E51E34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9713C8C-8E70-45D5-AE59-23E60168254E}" type="slidenum">
              <a:rPr lang="pl-PL" noProof="0" smtClean="0"/>
              <a:t>6</a:t>
            </a:fld>
            <a:endParaRPr lang="pl-PL" noProof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07621FEB-A371-CC95-34F3-7B17E9DC6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27894">
            <a:off x="566570" y="414007"/>
            <a:ext cx="3286459" cy="438194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8436490-3DAD-A86A-775D-58DBB4E3A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79154">
            <a:off x="3774997" y="2502677"/>
            <a:ext cx="4264471" cy="319835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A9C87B32-92D9-8C22-515D-EFA420CB6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34007">
            <a:off x="7756072" y="769297"/>
            <a:ext cx="4452257" cy="36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03728"/>
      </p:ext>
    </p:extLst>
  </p:cSld>
  <p:clrMapOvr>
    <a:masterClrMapping/>
  </p:clrMapOvr>
  <p:transition spd="med" advClick="0" advTm="1000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F20F2EB-4495-F91E-4A27-BDBE5E35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D2D2898-A20A-EE4E-9150-D34DD445D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C886E9C-BDBC-17B0-B88B-468C52FC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9713C8C-8E70-45D5-AE59-23E60168254E}" type="slidenum">
              <a:rPr lang="pl-PL" noProof="0" smtClean="0"/>
              <a:t>7</a:t>
            </a:fld>
            <a:endParaRPr lang="pl-PL" noProof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433CD3A-B18E-7C8E-28D3-5E1C66FB2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365600"/>
            <a:ext cx="3376350" cy="450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6092333-CDF5-F818-B87C-7C0A28E5A7E6}"/>
              </a:ext>
            </a:extLst>
          </p:cNvPr>
          <p:cNvSpPr txBox="1"/>
          <p:nvPr/>
        </p:nvSpPr>
        <p:spPr>
          <a:xfrm>
            <a:off x="315685" y="348343"/>
            <a:ext cx="2394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Sala wyciszenia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22ACC793-4EE9-30DA-749E-DBF6A38C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4618" y="104263"/>
            <a:ext cx="3195164" cy="239637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ADBED2F3-EA7F-5BE9-37FA-3D581D873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846494" y="1033688"/>
            <a:ext cx="4684488" cy="3513366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1287AD55-C9EE-7C63-AA43-9B9286363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948386" y="3298825"/>
            <a:ext cx="4067628" cy="305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09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00">
        <p14:ripple/>
      </p:transition>
    </mc:Choice>
    <mc:Fallback>
      <p:transition spd="slow"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B43ED91-4D19-AA4A-C37C-846AAD52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l-PL" noProof="0"/>
              <a:t>20XX-09-03</a:t>
            </a: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0451BA7-95BC-34BA-0A76-85B1662C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1CD1A8F-E7C8-1641-5A7E-4836B4EB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9713C8C-8E70-45D5-AE59-23E60168254E}" type="slidenum">
              <a:rPr lang="pl-PL" noProof="0" smtClean="0"/>
              <a:t>8</a:t>
            </a:fld>
            <a:endParaRPr lang="pl-PL" noProof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38AEE0C-F8BF-5799-DF11-3C8B7512A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221" y="587374"/>
            <a:ext cx="2751365" cy="366848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4C0A5AF-F466-4B25-4221-654E11290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5" y="1817913"/>
            <a:ext cx="3004457" cy="400594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E52C7D63-70C7-19AD-9591-9A7947D18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05697" y="2613931"/>
            <a:ext cx="3668486" cy="2751364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0FD52F4-2B6D-9289-C5A0-C032D6720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5294" y="386445"/>
            <a:ext cx="3105864" cy="445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2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">
        <p:circle/>
      </p:transition>
    </mc:Choice>
    <mc:Fallback>
      <p:transition spd="slow" advClick="0" advTm="1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CA6E381-7CDD-4999-B9C7-CD31E749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150" y="284100"/>
            <a:ext cx="4443984" cy="740028"/>
          </a:xfrm>
          <a:ln>
            <a:solidFill>
              <a:schemeClr val="accent1"/>
            </a:solidFill>
          </a:ln>
        </p:spPr>
        <p:txBody>
          <a:bodyPr rtlCol="0"/>
          <a:lstStyle/>
          <a:p>
            <a:pPr rtl="0"/>
            <a:r>
              <a:rPr lang="pl-PL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Dziękujemy!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CDB3C5E-E520-4B9D-8574-178AD4C9F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150" y="1170432"/>
            <a:ext cx="4443984" cy="594360"/>
          </a:xfrm>
        </p:spPr>
        <p:txBody>
          <a:bodyPr rtlCol="0">
            <a:normAutofit fontScale="92500"/>
          </a:bodyPr>
          <a:lstStyle/>
          <a:p>
            <a:pPr rtl="0"/>
            <a:r>
              <a:rPr lang="pl-PL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Zapraszamy serdecznie !</a:t>
            </a:r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4C8B0F30-95FD-437A-9D9B-F937C36E9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150" y="2663299"/>
            <a:ext cx="4443984" cy="1531402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pl-PL" sz="2900" dirty="0">
                <a:latin typeface="+mj-lt"/>
              </a:rPr>
              <a:t>Rekrutacja rusza 30.03.2026 r</a:t>
            </a:r>
          </a:p>
          <a:p>
            <a:pPr rtl="0"/>
            <a:r>
              <a:rPr lang="pl-PL" sz="2900" dirty="0">
                <a:latin typeface="+mj-lt"/>
              </a:rPr>
              <a:t>Start godzina:10:00</a:t>
            </a:r>
          </a:p>
          <a:p>
            <a:pPr rtl="0"/>
            <a:endParaRPr lang="pl-PL" dirty="0"/>
          </a:p>
        </p:txBody>
      </p:sp>
      <p:pic>
        <p:nvPicPr>
          <p:cNvPr id="13" name="Symbol zastępczy obrazu 12">
            <a:extLst>
              <a:ext uri="{FF2B5EF4-FFF2-40B4-BE49-F238E27FC236}">
                <a16:creationId xmlns:a16="http://schemas.microsoft.com/office/drawing/2014/main" id="{AB426E71-FB3C-313F-3911-1B57FC5F1B8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6633" b="6633"/>
          <a:stretch>
            <a:fillRect/>
          </a:stretch>
        </p:blipFill>
        <p:spPr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</p:pic>
      <p:pic>
        <p:nvPicPr>
          <p:cNvPr id="25" name="Symbol zastępczy obrazu 24">
            <a:extLst>
              <a:ext uri="{FF2B5EF4-FFF2-40B4-BE49-F238E27FC236}">
                <a16:creationId xmlns:a16="http://schemas.microsoft.com/office/drawing/2014/main" id="{992686E2-766B-082E-32AB-635F20233E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t="26255" b="26255"/>
          <a:stretch>
            <a:fillRect/>
          </a:stretch>
        </p:blipFill>
        <p:spPr>
          <a:xfrm>
            <a:off x="5078134" y="4323898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0767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2000">
        <p15:prstTrans prst="airplane"/>
      </p:transition>
    </mc:Choice>
    <mc:Fallback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Pędzel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399931_TF89080264_Win32.potx" id="{539BFB03-228C-4FA6-A03E-ED8DAE4F1245}" vid="{5063CB55-81D8-4F58-B47E-6FD47D100E7B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7C4F4F-E645-4C6F-B0C3-39923BA08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{8452F0D9-56C0-447B-837B-2F88305E7AE2}TFe853cc32-c8a5-4d3d-be72-f0da08ad1ebdeabdeb7f_win32-f536466d6d2c</Template>
  <TotalTime>71</TotalTime>
  <Words>89</Words>
  <Application>Microsoft Office PowerPoint</Application>
  <PresentationFormat>Panoramiczny</PresentationFormat>
  <Paragraphs>38</Paragraphs>
  <Slides>9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Pędzel</vt:lpstr>
      <vt:lpstr>Publiczne Przedszkole nr 23 w Radomiu</vt:lpstr>
      <vt:lpstr>Dni otwarte 26.03.2026 r.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Tomasz Gorski</dc:creator>
  <cp:lastModifiedBy>Tomasz Gorski</cp:lastModifiedBy>
  <cp:revision>1</cp:revision>
  <dcterms:created xsi:type="dcterms:W3CDTF">2026-03-30T10:15:08Z</dcterms:created>
  <dcterms:modified xsi:type="dcterms:W3CDTF">2026-03-30T11:27:07Z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